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3" r:id="rId2"/>
    <p:sldId id="257" r:id="rId3"/>
    <p:sldId id="278" r:id="rId4"/>
    <p:sldId id="258" r:id="rId5"/>
    <p:sldId id="259" r:id="rId6"/>
    <p:sldId id="270" r:id="rId7"/>
    <p:sldId id="282" r:id="rId8"/>
    <p:sldId id="279" r:id="rId9"/>
    <p:sldId id="280" r:id="rId10"/>
    <p:sldId id="271" r:id="rId11"/>
    <p:sldId id="281" r:id="rId12"/>
    <p:sldId id="273" r:id="rId13"/>
    <p:sldId id="265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YAWAN  MADSATHAN" userId="eee52a0f-b204-44fe-b82f-76af09b96831" providerId="ADAL" clId="{D2FB02B9-F2FB-4500-B548-228351BFA733}"/>
    <pc:docChg chg="custSel modSld">
      <pc:chgData name="WIYAWAN  MADSATHAN" userId="eee52a0f-b204-44fe-b82f-76af09b96831" providerId="ADAL" clId="{D2FB02B9-F2FB-4500-B548-228351BFA733}" dt="2022-05-10T05:17:44.751" v="4" actId="207"/>
      <pc:docMkLst>
        <pc:docMk/>
      </pc:docMkLst>
      <pc:sldChg chg="modSp mod">
        <pc:chgData name="WIYAWAN  MADSATHAN" userId="eee52a0f-b204-44fe-b82f-76af09b96831" providerId="ADAL" clId="{D2FB02B9-F2FB-4500-B548-228351BFA733}" dt="2022-05-10T05:15:25.731" v="1" actId="207"/>
        <pc:sldMkLst>
          <pc:docMk/>
          <pc:sldMk cId="3655912905" sldId="270"/>
        </pc:sldMkLst>
        <pc:graphicFrameChg chg="modGraphic">
          <ac:chgData name="WIYAWAN  MADSATHAN" userId="eee52a0f-b204-44fe-b82f-76af09b96831" providerId="ADAL" clId="{D2FB02B9-F2FB-4500-B548-228351BFA733}" dt="2022-05-10T05:15:25.731" v="1" actId="207"/>
          <ac:graphicFrameMkLst>
            <pc:docMk/>
            <pc:sldMk cId="3655912905" sldId="270"/>
            <ac:graphicFrameMk id="7" creationId="{00000000-0000-0000-0000-000000000000}"/>
          </ac:graphicFrameMkLst>
        </pc:graphicFrameChg>
      </pc:sldChg>
      <pc:sldChg chg="modSp mod">
        <pc:chgData name="WIYAWAN  MADSATHAN" userId="eee52a0f-b204-44fe-b82f-76af09b96831" providerId="ADAL" clId="{D2FB02B9-F2FB-4500-B548-228351BFA733}" dt="2022-05-10T05:17:33.213" v="3" actId="207"/>
        <pc:sldMkLst>
          <pc:docMk/>
          <pc:sldMk cId="1042150487" sldId="271"/>
        </pc:sldMkLst>
        <pc:spChg chg="mod">
          <ac:chgData name="WIYAWAN  MADSATHAN" userId="eee52a0f-b204-44fe-b82f-76af09b96831" providerId="ADAL" clId="{D2FB02B9-F2FB-4500-B548-228351BFA733}" dt="2022-05-10T05:17:33.213" v="3" actId="207"/>
          <ac:spMkLst>
            <pc:docMk/>
            <pc:sldMk cId="1042150487" sldId="271"/>
            <ac:spMk id="5" creationId="{E8CD2417-38AF-4228-A34D-DBABE3171BD3}"/>
          </ac:spMkLst>
        </pc:spChg>
      </pc:sldChg>
      <pc:sldChg chg="modSp mod">
        <pc:chgData name="WIYAWAN  MADSATHAN" userId="eee52a0f-b204-44fe-b82f-76af09b96831" providerId="ADAL" clId="{D2FB02B9-F2FB-4500-B548-228351BFA733}" dt="2022-05-10T05:17:44.751" v="4" actId="207"/>
        <pc:sldMkLst>
          <pc:docMk/>
          <pc:sldMk cId="3914751363" sldId="281"/>
        </pc:sldMkLst>
        <pc:spChg chg="mod">
          <ac:chgData name="WIYAWAN  MADSATHAN" userId="eee52a0f-b204-44fe-b82f-76af09b96831" providerId="ADAL" clId="{D2FB02B9-F2FB-4500-B548-228351BFA733}" dt="2022-05-10T05:17:44.751" v="4" actId="207"/>
          <ac:spMkLst>
            <pc:docMk/>
            <pc:sldMk cId="3914751363" sldId="281"/>
            <ac:spMk id="5" creationId="{00000000-0000-0000-0000-000000000000}"/>
          </ac:spMkLst>
        </pc:spChg>
      </pc:sldChg>
      <pc:sldChg chg="modSp mod">
        <pc:chgData name="WIYAWAN  MADSATHAN" userId="eee52a0f-b204-44fe-b82f-76af09b96831" providerId="ADAL" clId="{D2FB02B9-F2FB-4500-B548-228351BFA733}" dt="2022-05-10T05:17:27.053" v="2" actId="207"/>
        <pc:sldMkLst>
          <pc:docMk/>
          <pc:sldMk cId="2786718961" sldId="282"/>
        </pc:sldMkLst>
        <pc:spChg chg="mod">
          <ac:chgData name="WIYAWAN  MADSATHAN" userId="eee52a0f-b204-44fe-b82f-76af09b96831" providerId="ADAL" clId="{D2FB02B9-F2FB-4500-B548-228351BFA733}" dt="2022-05-10T05:17:27.053" v="2" actId="207"/>
          <ac:spMkLst>
            <pc:docMk/>
            <pc:sldMk cId="2786718961" sldId="282"/>
            <ac:spMk id="5" creationId="{00000000-0000-0000-0000-000000000000}"/>
          </ac:spMkLst>
        </pc:spChg>
      </pc:sldChg>
    </pc:docChg>
  </pc:docChgLst>
  <pc:docChgLst>
    <pc:chgData name="Matawee Janmon" userId="S::matawee@ha.or.th::0d5436bd-d20c-402f-8c87-c7c524a595d4" providerId="AD" clId="Web-{0C138AAB-1B86-A373-D607-8C763B2F9158}"/>
    <pc:docChg chg="modSld">
      <pc:chgData name="Matawee Janmon" userId="S::matawee@ha.or.th::0d5436bd-d20c-402f-8c87-c7c524a595d4" providerId="AD" clId="Web-{0C138AAB-1B86-A373-D607-8C763B2F9158}" dt="2022-05-09T06:50:14.069" v="56" actId="1076"/>
      <pc:docMkLst>
        <pc:docMk/>
      </pc:docMkLst>
      <pc:sldChg chg="delSp modSp">
        <pc:chgData name="Matawee Janmon" userId="S::matawee@ha.or.th::0d5436bd-d20c-402f-8c87-c7c524a595d4" providerId="AD" clId="Web-{0C138AAB-1B86-A373-D607-8C763B2F9158}" dt="2022-05-09T06:50:14.069" v="56" actId="1076"/>
        <pc:sldMkLst>
          <pc:docMk/>
          <pc:sldMk cId="2836913199" sldId="257"/>
        </pc:sldMkLst>
        <pc:spChg chg="mod">
          <ac:chgData name="Matawee Janmon" userId="S::matawee@ha.or.th::0d5436bd-d20c-402f-8c87-c7c524a595d4" providerId="AD" clId="Web-{0C138AAB-1B86-A373-D607-8C763B2F9158}" dt="2022-05-09T06:50:14.069" v="56" actId="1076"/>
          <ac:spMkLst>
            <pc:docMk/>
            <pc:sldMk cId="2836913199" sldId="257"/>
            <ac:spMk id="7" creationId="{CF2A5F28-82FD-4760-8CEB-36B6D6167262}"/>
          </ac:spMkLst>
        </pc:spChg>
        <pc:picChg chg="del">
          <ac:chgData name="Matawee Janmon" userId="S::matawee@ha.or.th::0d5436bd-d20c-402f-8c87-c7c524a595d4" providerId="AD" clId="Web-{0C138AAB-1B86-A373-D607-8C763B2F9158}" dt="2022-05-09T06:13:54.096" v="6"/>
          <ac:picMkLst>
            <pc:docMk/>
            <pc:sldMk cId="2836913199" sldId="257"/>
            <ac:picMk id="6" creationId="{ED95C5AE-5719-47D9-AF0C-5AA58339DE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2.612" v="8"/>
        <pc:sldMkLst>
          <pc:docMk/>
          <pc:sldMk cId="3123081952" sldId="258"/>
        </pc:sldMkLst>
        <pc:picChg chg="del">
          <ac:chgData name="Matawee Janmon" userId="S::matawee@ha.or.th::0d5436bd-d20c-402f-8c87-c7c524a595d4" providerId="AD" clId="Web-{0C138AAB-1B86-A373-D607-8C763B2F9158}" dt="2022-05-09T06:14:02.612" v="8"/>
          <ac:picMkLst>
            <pc:docMk/>
            <pc:sldMk cId="3123081952" sldId="258"/>
            <ac:picMk id="6" creationId="{4BF84C03-1F92-4524-A94A-016585E567C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5.409" v="9"/>
        <pc:sldMkLst>
          <pc:docMk/>
          <pc:sldMk cId="1880876815" sldId="259"/>
        </pc:sldMkLst>
        <pc:picChg chg="del">
          <ac:chgData name="Matawee Janmon" userId="S::matawee@ha.or.th::0d5436bd-d20c-402f-8c87-c7c524a595d4" providerId="AD" clId="Web-{0C138AAB-1B86-A373-D607-8C763B2F9158}" dt="2022-05-09T06:14:05.409" v="9"/>
          <ac:picMkLst>
            <pc:docMk/>
            <pc:sldMk cId="1880876815" sldId="259"/>
            <ac:picMk id="6" creationId="{C1B8344E-147E-44CE-BF84-30815B9083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7.784" v="17"/>
        <pc:sldMkLst>
          <pc:docMk/>
          <pc:sldMk cId="854340908" sldId="265"/>
        </pc:sldMkLst>
        <pc:picChg chg="del">
          <ac:chgData name="Matawee Janmon" userId="S::matawee@ha.or.th::0d5436bd-d20c-402f-8c87-c7c524a595d4" providerId="AD" clId="Web-{0C138AAB-1B86-A373-D607-8C763B2F9158}" dt="2022-05-09T06:14:27.784" v="17"/>
          <ac:picMkLst>
            <pc:docMk/>
            <pc:sldMk cId="854340908" sldId="265"/>
            <ac:picMk id="4" creationId="{ED6EC526-68D6-43E4-9840-2743E6C71605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08.205" v="10"/>
        <pc:sldMkLst>
          <pc:docMk/>
          <pc:sldMk cId="3655912905" sldId="270"/>
        </pc:sldMkLst>
        <pc:graphicFrameChg chg="mod modGraphic">
          <ac:chgData name="Matawee Janmon" userId="S::matawee@ha.or.th::0d5436bd-d20c-402f-8c87-c7c524a595d4" providerId="AD" clId="Web-{0C138AAB-1B86-A373-D607-8C763B2F9158}" dt="2022-05-09T06:13:04.345" v="3"/>
          <ac:graphicFrameMkLst>
            <pc:docMk/>
            <pc:sldMk cId="3655912905" sldId="270"/>
            <ac:graphicFrameMk id="7" creationId="{00000000-0000-0000-0000-000000000000}"/>
          </ac:graphicFrameMkLst>
        </pc:graphicFrameChg>
        <pc:picChg chg="del">
          <ac:chgData name="Matawee Janmon" userId="S::matawee@ha.or.th::0d5436bd-d20c-402f-8c87-c7c524a595d4" providerId="AD" clId="Web-{0C138AAB-1B86-A373-D607-8C763B2F9158}" dt="2022-05-09T06:14:08.205" v="10"/>
          <ac:picMkLst>
            <pc:docMk/>
            <pc:sldMk cId="3655912905" sldId="270"/>
            <ac:picMk id="6" creationId="{91901F0C-E776-47FE-8E49-E102B913C9AD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9.862" v="14"/>
        <pc:sldMkLst>
          <pc:docMk/>
          <pc:sldMk cId="1042150487" sldId="271"/>
        </pc:sldMkLst>
        <pc:picChg chg="del">
          <ac:chgData name="Matawee Janmon" userId="S::matawee@ha.or.th::0d5436bd-d20c-402f-8c87-c7c524a595d4" providerId="AD" clId="Web-{0C138AAB-1B86-A373-D607-8C763B2F9158}" dt="2022-05-09T06:14:19.862" v="14"/>
          <ac:picMkLst>
            <pc:docMk/>
            <pc:sldMk cId="1042150487" sldId="271"/>
            <ac:picMk id="4" creationId="{BFEF9502-4876-4DFA-9A83-AC5AA19D9BA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4.722" v="16"/>
        <pc:sldMkLst>
          <pc:docMk/>
          <pc:sldMk cId="854367292" sldId="273"/>
        </pc:sldMkLst>
        <pc:picChg chg="del">
          <ac:chgData name="Matawee Janmon" userId="S::matawee@ha.or.th::0d5436bd-d20c-402f-8c87-c7c524a595d4" providerId="AD" clId="Web-{0C138AAB-1B86-A373-D607-8C763B2F9158}" dt="2022-05-09T06:14:24.722" v="16"/>
          <ac:picMkLst>
            <pc:docMk/>
            <pc:sldMk cId="854367292" sldId="273"/>
            <ac:picMk id="26" creationId="{7BE4A683-7A74-4421-BFCB-F2DABD866362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2.065" v="18"/>
        <pc:sldMkLst>
          <pc:docMk/>
          <pc:sldMk cId="278163527" sldId="274"/>
        </pc:sldMkLst>
        <pc:picChg chg="del">
          <ac:chgData name="Matawee Janmon" userId="S::matawee@ha.or.th::0d5436bd-d20c-402f-8c87-c7c524a595d4" providerId="AD" clId="Web-{0C138AAB-1B86-A373-D607-8C763B2F9158}" dt="2022-05-09T06:14:32.065" v="18"/>
          <ac:picMkLst>
            <pc:docMk/>
            <pc:sldMk cId="278163527" sldId="274"/>
            <ac:picMk id="6" creationId="{A48721C2-8B2D-4584-8E8E-C86081E4A86E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4.737" v="19"/>
        <pc:sldMkLst>
          <pc:docMk/>
          <pc:sldMk cId="1221787107" sldId="275"/>
        </pc:sldMkLst>
        <pc:picChg chg="del">
          <ac:chgData name="Matawee Janmon" userId="S::matawee@ha.or.th::0d5436bd-d20c-402f-8c87-c7c524a595d4" providerId="AD" clId="Web-{0C138AAB-1B86-A373-D607-8C763B2F9158}" dt="2022-05-09T06:14:34.737" v="19"/>
          <ac:picMkLst>
            <pc:docMk/>
            <pc:sldMk cId="1221787107" sldId="275"/>
            <ac:picMk id="4" creationId="{A0F27B57-B44D-4A60-91C6-901439092A4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3:59.487" v="7"/>
        <pc:sldMkLst>
          <pc:docMk/>
          <pc:sldMk cId="238201694" sldId="278"/>
        </pc:sldMkLst>
        <pc:picChg chg="del">
          <ac:chgData name="Matawee Janmon" userId="S::matawee@ha.or.th::0d5436bd-d20c-402f-8c87-c7c524a595d4" providerId="AD" clId="Web-{0C138AAB-1B86-A373-D607-8C763B2F9158}" dt="2022-05-09T06:13:59.487" v="7"/>
          <ac:picMkLst>
            <pc:docMk/>
            <pc:sldMk cId="238201694" sldId="278"/>
            <ac:picMk id="6" creationId="{77641931-82B8-4E95-ADA6-38F3E79522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4.596" v="12"/>
        <pc:sldMkLst>
          <pc:docMk/>
          <pc:sldMk cId="4099541706" sldId="279"/>
        </pc:sldMkLst>
        <pc:picChg chg="del">
          <ac:chgData name="Matawee Janmon" userId="S::matawee@ha.or.th::0d5436bd-d20c-402f-8c87-c7c524a595d4" providerId="AD" clId="Web-{0C138AAB-1B86-A373-D607-8C763B2F9158}" dt="2022-05-09T06:14:14.596" v="12"/>
          <ac:picMkLst>
            <pc:docMk/>
            <pc:sldMk cId="4099541706" sldId="279"/>
            <ac:picMk id="4" creationId="{1ED7A2B4-9C71-4162-9039-F3942F08D0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7.143" v="13"/>
        <pc:sldMkLst>
          <pc:docMk/>
          <pc:sldMk cId="2151842429" sldId="280"/>
        </pc:sldMkLst>
        <pc:picChg chg="del">
          <ac:chgData name="Matawee Janmon" userId="S::matawee@ha.or.th::0d5436bd-d20c-402f-8c87-c7c524a595d4" providerId="AD" clId="Web-{0C138AAB-1B86-A373-D607-8C763B2F9158}" dt="2022-05-09T06:14:17.143" v="13"/>
          <ac:picMkLst>
            <pc:docMk/>
            <pc:sldMk cId="2151842429" sldId="280"/>
            <ac:picMk id="3" creationId="{94996F95-7BEF-405F-9BDE-8E854663631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2.456" v="15"/>
        <pc:sldMkLst>
          <pc:docMk/>
          <pc:sldMk cId="3914751363" sldId="281"/>
        </pc:sldMkLst>
        <pc:picChg chg="del">
          <ac:chgData name="Matawee Janmon" userId="S::matawee@ha.or.th::0d5436bd-d20c-402f-8c87-c7c524a595d4" providerId="AD" clId="Web-{0C138AAB-1B86-A373-D607-8C763B2F9158}" dt="2022-05-09T06:14:22.456" v="15"/>
          <ac:picMkLst>
            <pc:docMk/>
            <pc:sldMk cId="3914751363" sldId="281"/>
            <ac:picMk id="4" creationId="{9D769554-B449-40F9-8BAE-8A2360072B3C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11.143" v="11"/>
        <pc:sldMkLst>
          <pc:docMk/>
          <pc:sldMk cId="2786718961" sldId="282"/>
        </pc:sldMkLst>
        <pc:spChg chg="mod">
          <ac:chgData name="Matawee Janmon" userId="S::matawee@ha.or.th::0d5436bd-d20c-402f-8c87-c7c524a595d4" providerId="AD" clId="Web-{0C138AAB-1B86-A373-D607-8C763B2F9158}" dt="2022-05-09T06:13:28.611" v="4"/>
          <ac:spMkLst>
            <pc:docMk/>
            <pc:sldMk cId="2786718961" sldId="282"/>
            <ac:spMk id="5" creationId="{00000000-0000-0000-0000-000000000000}"/>
          </ac:spMkLst>
        </pc:spChg>
        <pc:picChg chg="del">
          <ac:chgData name="Matawee Janmon" userId="S::matawee@ha.or.th::0d5436bd-d20c-402f-8c87-c7c524a595d4" providerId="AD" clId="Web-{0C138AAB-1B86-A373-D607-8C763B2F9158}" dt="2022-05-09T06:14:11.143" v="11"/>
          <ac:picMkLst>
            <pc:docMk/>
            <pc:sldMk cId="2786718961" sldId="282"/>
            <ac:picMk id="4" creationId="{97FD4ED2-EE3D-4034-98C3-E190180B5BE5}"/>
          </ac:picMkLst>
        </pc:picChg>
      </pc:sldChg>
      <pc:sldChg chg="addSp delSp modSp">
        <pc:chgData name="Matawee Janmon" userId="S::matawee@ha.or.th::0d5436bd-d20c-402f-8c87-c7c524a595d4" providerId="AD" clId="Web-{0C138AAB-1B86-A373-D607-8C763B2F9158}" dt="2022-05-09T06:49:26.740" v="52" actId="1076"/>
        <pc:sldMkLst>
          <pc:docMk/>
          <pc:sldMk cId="3322662343" sldId="283"/>
        </pc:sldMkLst>
        <pc:spChg chg="mod">
          <ac:chgData name="Matawee Janmon" userId="S::matawee@ha.or.th::0d5436bd-d20c-402f-8c87-c7c524a595d4" providerId="AD" clId="Web-{0C138AAB-1B86-A373-D607-8C763B2F9158}" dt="2022-05-09T06:49:26.740" v="52" actId="1076"/>
          <ac:spMkLst>
            <pc:docMk/>
            <pc:sldMk cId="3322662343" sldId="283"/>
            <ac:spMk id="2" creationId="{00000000-0000-0000-0000-000000000000}"/>
          </ac:spMkLst>
        </pc:spChg>
        <pc:spChg chg="del mod">
          <ac:chgData name="Matawee Janmon" userId="S::matawee@ha.or.th::0d5436bd-d20c-402f-8c87-c7c524a595d4" providerId="AD" clId="Web-{0C138AAB-1B86-A373-D607-8C763B2F9158}" dt="2022-05-09T06:49:05.802" v="47"/>
          <ac:spMkLst>
            <pc:docMk/>
            <pc:sldMk cId="3322662343" sldId="283"/>
            <ac:spMk id="3" creationId="{00000000-0000-0000-0000-000000000000}"/>
          </ac:spMkLst>
        </pc:spChg>
        <pc:spChg chg="mod">
          <ac:chgData name="Matawee Janmon" userId="S::matawee@ha.or.th::0d5436bd-d20c-402f-8c87-c7c524a595d4" providerId="AD" clId="Web-{0C138AAB-1B86-A373-D607-8C763B2F9158}" dt="2022-05-09T06:12:26.687" v="0"/>
          <ac:spMkLst>
            <pc:docMk/>
            <pc:sldMk cId="3322662343" sldId="283"/>
            <ac:spMk id="5" creationId="{6512D99C-C300-4B7E-AE93-B8A417AF6589}"/>
          </ac:spMkLst>
        </pc:spChg>
        <pc:spChg chg="add del">
          <ac:chgData name="Matawee Janmon" userId="S::matawee@ha.or.th::0d5436bd-d20c-402f-8c87-c7c524a595d4" providerId="AD" clId="Web-{0C138AAB-1B86-A373-D607-8C763B2F9158}" dt="2022-05-09T06:48:57.411" v="46"/>
          <ac:spMkLst>
            <pc:docMk/>
            <pc:sldMk cId="3322662343" sldId="283"/>
            <ac:spMk id="6" creationId="{32E184CB-35DC-7ADA-9CB6-DEBAA41B1415}"/>
          </ac:spMkLst>
        </pc:spChg>
        <pc:spChg chg="add mod">
          <ac:chgData name="Matawee Janmon" userId="S::matawee@ha.or.th::0d5436bd-d20c-402f-8c87-c7c524a595d4" providerId="AD" clId="Web-{0C138AAB-1B86-A373-D607-8C763B2F9158}" dt="2022-05-09T06:49:18.833" v="51" actId="1076"/>
          <ac:spMkLst>
            <pc:docMk/>
            <pc:sldMk cId="3322662343" sldId="283"/>
            <ac:spMk id="7" creationId="{8308730B-6248-92FD-8FA8-E4519F2136D5}"/>
          </ac:spMkLst>
        </pc:spChg>
        <pc:picChg chg="del">
          <ac:chgData name="Matawee Janmon" userId="S::matawee@ha.or.th::0d5436bd-d20c-402f-8c87-c7c524a595d4" providerId="AD" clId="Web-{0C138AAB-1B86-A373-D607-8C763B2F9158}" dt="2022-05-09T06:13:49.705" v="5"/>
          <ac:picMkLst>
            <pc:docMk/>
            <pc:sldMk cId="3322662343" sldId="283"/>
            <ac:picMk id="4" creationId="{A588C9B5-5137-4418-B2DC-40740D6A5B19}"/>
          </ac:picMkLst>
        </pc:picChg>
      </pc:sldChg>
    </pc:docChg>
  </pc:docChgLst>
  <pc:docChgLst>
    <pc:chgData clId="Web-{DA4061AD-22E6-9F47-D8D6-45DAF800BAF3}"/>
    <pc:docChg chg="modSld">
      <pc:chgData name="" userId="" providerId="" clId="Web-{DA4061AD-22E6-9F47-D8D6-45DAF800BAF3}" dt="2022-05-11T07:30:34.006" v="1" actId="20577"/>
      <pc:docMkLst>
        <pc:docMk/>
      </pc:docMkLst>
      <pc:sldChg chg="modSp">
        <pc:chgData name="" userId="" providerId="" clId="Web-{DA4061AD-22E6-9F47-D8D6-45DAF800BAF3}" dt="2022-05-11T07:30:34.006" v="1" actId="20577"/>
        <pc:sldMkLst>
          <pc:docMk/>
          <pc:sldMk cId="3322662343" sldId="283"/>
        </pc:sldMkLst>
        <pc:spChg chg="mod">
          <ac:chgData name="" userId="" providerId="" clId="Web-{DA4061AD-22E6-9F47-D8D6-45DAF800BAF3}" dt="2022-05-11T07:30:34.006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A7D07AEE-D056-47F0-B969-F1667A141DCA}"/>
    <pc:docChg chg="undo custSel modSld">
      <pc:chgData name="WIYAWAN  MADSATHAN" userId="eee52a0f-b204-44fe-b82f-76af09b96831" providerId="ADAL" clId="{A7D07AEE-D056-47F0-B969-F1667A141DCA}" dt="2022-05-10T02:21:04.095" v="34" actId="1076"/>
      <pc:docMkLst>
        <pc:docMk/>
      </pc:docMkLst>
      <pc:sldChg chg="modSp mod">
        <pc:chgData name="WIYAWAN  MADSATHAN" userId="eee52a0f-b204-44fe-b82f-76af09b96831" providerId="ADAL" clId="{A7D07AEE-D056-47F0-B969-F1667A141DCA}" dt="2022-05-10T02:17:52.394" v="12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A7D07AEE-D056-47F0-B969-F1667A141DCA}" dt="2022-05-10T02:17:52.394" v="12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addSp modSp mod">
        <pc:chgData name="WIYAWAN  MADSATHAN" userId="eee52a0f-b204-44fe-b82f-76af09b96831" providerId="ADAL" clId="{A7D07AEE-D056-47F0-B969-F1667A141DCA}" dt="2022-05-10T02:21:04.095" v="34" actId="1076"/>
        <pc:sldMkLst>
          <pc:docMk/>
          <pc:sldMk cId="1042150487" sldId="271"/>
        </pc:sldMkLst>
        <pc:spChg chg="mod">
          <ac:chgData name="WIYAWAN  MADSATHAN" userId="eee52a0f-b204-44fe-b82f-76af09b96831" providerId="ADAL" clId="{A7D07AEE-D056-47F0-B969-F1667A141DCA}" dt="2022-05-10T02:20:58.904" v="32" actId="1076"/>
          <ac:spMkLst>
            <pc:docMk/>
            <pc:sldMk cId="1042150487" sldId="271"/>
            <ac:spMk id="2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4.095" v="34" actId="1076"/>
          <ac:spMkLst>
            <pc:docMk/>
            <pc:sldMk cId="1042150487" sldId="271"/>
            <ac:spMk id="3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1.991" v="33" actId="1076"/>
          <ac:spMkLst>
            <pc:docMk/>
            <pc:sldMk cId="1042150487" sldId="271"/>
            <ac:spMk id="5" creationId="{E8CD2417-38AF-4228-A34D-DBABE3171BD3}"/>
          </ac:spMkLst>
        </pc:spChg>
        <pc:spChg chg="add mod">
          <ac:chgData name="WIYAWAN  MADSATHAN" userId="eee52a0f-b204-44fe-b82f-76af09b96831" providerId="ADAL" clId="{A7D07AEE-D056-47F0-B969-F1667A141DCA}" dt="2022-05-10T02:20:53.071" v="31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A7D07AEE-D056-47F0-B969-F1667A141DCA}" dt="2022-05-10T02:20:28.540" v="27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A7D07AEE-D056-47F0-B969-F1667A141DCA}" dt="2022-05-10T02:18:54.667" v="25" actId="255"/>
          <ac:spMkLst>
            <pc:docMk/>
            <pc:sldMk cId="3322662343" sldId="283"/>
            <ac:spMk id="5" creationId="{6512D99C-C300-4B7E-AE93-B8A417AF6589}"/>
          </ac:spMkLst>
        </pc:spChg>
        <pc:spChg chg="mod">
          <ac:chgData name="WIYAWAN  MADSATHAN" userId="eee52a0f-b204-44fe-b82f-76af09b96831" providerId="ADAL" clId="{A7D07AEE-D056-47F0-B969-F1667A141DCA}" dt="2022-05-10T02:20:28.540" v="27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3D6A7F2E-6CFA-4600-80E1-CBE2FDB6B345}"/>
    <pc:docChg chg="modSld">
      <pc:chgData name="WIYAWAN  MADSATHAN" userId="eee52a0f-b204-44fe-b82f-76af09b96831" providerId="ADAL" clId="{3D6A7F2E-6CFA-4600-80E1-CBE2FDB6B345}" dt="2022-05-17T01:28:57.620" v="5" actId="20577"/>
      <pc:docMkLst>
        <pc:docMk/>
      </pc:docMkLst>
      <pc:sldChg chg="modSp mod">
        <pc:chgData name="WIYAWAN  MADSATHAN" userId="eee52a0f-b204-44fe-b82f-76af09b96831" providerId="ADAL" clId="{3D6A7F2E-6CFA-4600-80E1-CBE2FDB6B345}" dt="2022-05-17T01:28:44.757" v="3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3D6A7F2E-6CFA-4600-80E1-CBE2FDB6B345}" dt="2022-05-17T01:28:44.757" v="3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 mod">
        <pc:chgData name="WIYAWAN  MADSATHAN" userId="eee52a0f-b204-44fe-b82f-76af09b96831" providerId="ADAL" clId="{3D6A7F2E-6CFA-4600-80E1-CBE2FDB6B345}" dt="2022-05-17T01:28:57.620" v="5" actId="20577"/>
        <pc:sldMkLst>
          <pc:docMk/>
          <pc:sldMk cId="1042150487" sldId="271"/>
        </pc:sldMkLst>
        <pc:spChg chg="mod">
          <ac:chgData name="WIYAWAN  MADSATHAN" userId="eee52a0f-b204-44fe-b82f-76af09b96831" providerId="ADAL" clId="{3D6A7F2E-6CFA-4600-80E1-CBE2FDB6B345}" dt="2022-05-17T01:28:57.620" v="5" actId="20577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3D6A7F2E-6CFA-4600-80E1-CBE2FDB6B345}" dt="2022-05-17T01:28:36.268" v="1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3D6A7F2E-6CFA-4600-80E1-CBE2FDB6B345}" dt="2022-05-17T01:28:36.268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S::wiyawan@ha.or.th::eee52a0f-b204-44fe-b82f-76af09b96831" providerId="AD" clId="Web-{DA4061AD-22E6-9F47-D8D6-45DAF800BAF3}"/>
    <pc:docChg chg="modSld">
      <pc:chgData name="WIYAWAN  MADSATHAN" userId="S::wiyawan@ha.or.th::eee52a0f-b204-44fe-b82f-76af09b96831" providerId="AD" clId="Web-{DA4061AD-22E6-9F47-D8D6-45DAF800BAF3}" dt="2022-05-11T07:30:49.194" v="3" actId="20577"/>
      <pc:docMkLst>
        <pc:docMk/>
      </pc:docMkLst>
      <pc:sldChg chg="modSp">
        <pc:chgData name="WIYAWAN  MADSATHAN" userId="S::wiyawan@ha.or.th::eee52a0f-b204-44fe-b82f-76af09b96831" providerId="AD" clId="Web-{DA4061AD-22E6-9F47-D8D6-45DAF800BAF3}" dt="2022-05-11T07:30:37.756" v="1" actId="20577"/>
        <pc:sldMkLst>
          <pc:docMk/>
          <pc:sldMk cId="2836913199" sldId="257"/>
        </pc:sldMkLst>
        <pc:spChg chg="mod">
          <ac:chgData name="WIYAWAN  MADSATHAN" userId="S::wiyawan@ha.or.th::eee52a0f-b204-44fe-b82f-76af09b96831" providerId="AD" clId="Web-{DA4061AD-22E6-9F47-D8D6-45DAF800BAF3}" dt="2022-05-11T07:30:37.756" v="1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">
        <pc:chgData name="WIYAWAN  MADSATHAN" userId="S::wiyawan@ha.or.th::eee52a0f-b204-44fe-b82f-76af09b96831" providerId="AD" clId="Web-{DA4061AD-22E6-9F47-D8D6-45DAF800BAF3}" dt="2022-05-11T07:30:49.194" v="3" actId="20577"/>
        <pc:sldMkLst>
          <pc:docMk/>
          <pc:sldMk cId="1042150487" sldId="271"/>
        </pc:sldMkLst>
        <pc:spChg chg="mod">
          <ac:chgData name="WIYAWAN  MADSATHAN" userId="S::wiyawan@ha.or.th::eee52a0f-b204-44fe-b82f-76af09b96831" providerId="AD" clId="Web-{DA4061AD-22E6-9F47-D8D6-45DAF800BAF3}" dt="2022-05-11T07:30:49.194" v="3" actId="20577"/>
          <ac:spMkLst>
            <pc:docMk/>
            <pc:sldMk cId="1042150487" sldId="271"/>
            <ac:spMk id="6" creationId="{EC4CDDED-0223-923A-E8CB-3A051AAA25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935E6E-FB5B-485A-BEE1-352CABCD04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04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31040"/>
            <a:ext cx="9144000" cy="814452"/>
          </a:xfrm>
        </p:spPr>
        <p:txBody>
          <a:bodyPr>
            <a:noAutofit/>
          </a:bodyPr>
          <a:lstStyle/>
          <a:p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แนวทางการรายงานการประเมินตนเองคุณภาพการดูแลผู้ป่วยของ </a:t>
            </a:r>
            <a:r>
              <a:rPr lang="en-US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 </a:t>
            </a:r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/>
            </a:r>
            <a:b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endParaRPr lang="th-TH" sz="18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512D99C-C300-4B7E-AE93-B8A417AF6589}"/>
              </a:ext>
            </a:extLst>
          </p:cNvPr>
          <p:cNvSpPr txBox="1"/>
          <p:nvPr/>
        </p:nvSpPr>
        <p:spPr>
          <a:xfrm>
            <a:off x="228952" y="464601"/>
            <a:ext cx="88640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เพื่อใช้ประโยชน์จากการประเมินตนเองในการบริหารและพัฒนาคุณภาพการดูแลผู้ป่วยของทีมนำทางคลินิก และรายงานข้อมูลคุณภาพสำคัญในภาพรวมจากการประเมินตนเองคุณภาพการดูแลผู้ป่วย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pa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tient care quality)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ที่กระชับ ตรงประเด็นและสะท้อนโอกาสพัฒนา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เชิงระบบใน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การดูแลผู้ป่วยของ รพ. มากขึ้น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รูปแบบการรายงานนี้ เป็นเพียงตัวอย่างแนวทางจุดตั้งตั้งที่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นำไปใช้ประโยชน์โดยสามารถดัดแปลงให้เหมาะสมกับบริบท สิ่งสำคัญมากกว่ารูปแบบคือ ความเข้าใจ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เป้า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หมายที่ต้องวิเคราะห์แต่ละประเด็น เชื่อมโยงและสรุปให้เห็นภาพรวมที่สะท้อนข้อมูลสำคัญ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ประกอบด้วย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ภาพรวมของ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(CLT/PCT profile)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คำแนะนำในการนำเสนอภาพรวมของ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ควรนำเสนอให้เห็นบริบทสำคัญ และภาพรวมการพัฒนาของ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สะท้อนการเชื่อมโยงกับเป้าหมายระดับองค์กร และการนำนโยบายสำคัญมาสู่การปฏิบัติที่เป็นรูปธรรม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alignment)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ไม่เน้นการนำเสนอเป็นรายโรค 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ในภาพรวมและรายโรค และตัวชี้วัดสำคัญที่สะท้อนความสำเร็จหรือโอกาสในการพัฒนา เพื่อสะท้อนให้เห็น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aturity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ในการพัฒนาคุณภาพการดูแลผู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้ป่วยของ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โรงพยาบาล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นำแนวคิด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Risk-based Thinking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มาวิเคราะห์ปัจจัยที่ส่งผลต่อความสำเร็จในการดำเนินงานและการควบคุมป้องกัน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ควรนำเสนอผลการดำเนินการสำคัญในภาพรวมและความภาคภูมิใจ ซึ่งหมายรวมถึงสิ่งเล็กๆ ที่เรียกว่าความสำเร็จในการพัฒนากระบวนการดูแลผู้ป่วยของทีม และผลงานการพัฒนา วิจัย และนวัตกรรม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ควรเลือกนำเสนอการพัฒนาคุณภาพเฉพาะกลุ่มประชากรทางคลินิก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โรค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ในเรื่องสำคัญสอดคล้องตามจุดเน้น </a:t>
            </a: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(Purpose-Process-Performance)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ของทุกโรค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หัตถการที่ระบุไว้ว่าเป็นโรคสำคัญ และอาจนำเสนอ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ในส่วนที่เป็นประเด็นร่วมของกระบวนการดูแลผู้ป่วยแยกออกมา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การวิเคราะห์ผลลัพธ์ที่กระชับและตรงประเด็น การสะท้อนให้เห็นการดำเนินกิจกรรมการพัฒนาคุณภาพที่ส่งผลต่อการปรับระบบหรือวิธีการทำงานอย่างไร และเกิดผลลัพธ์การพัฒนาที่ดีขึ้นอย่างไร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08730B-6248-92FD-8FA8-E4519F2136D5}"/>
              </a:ext>
            </a:extLst>
          </p:cNvPr>
          <p:cNvSpPr txBox="1"/>
          <p:nvPr/>
        </p:nvSpPr>
        <p:spPr>
          <a:xfrm>
            <a:off x="464054" y="6050746"/>
            <a:ext cx="671523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h-TH" dirty="0">
                <a:latin typeface="Browallia New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cs typeface="Browallia New"/>
              </a:rPr>
              <a:t>2565  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FM-ACD-090-00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Date : 17/05/2565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CCC970E3-593A-95E5-FAC1-920F8C27C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6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227" y="259309"/>
            <a:ext cx="7039309" cy="14457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ข้อมูลคุณภาพของแต่ละโรค/หัตถการ</a:t>
            </a:r>
            <a:b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(Clinical Tracer, Clinical Quality Summary)</a:t>
            </a:r>
            <a:endParaRPr lang="th-TH" sz="2800" b="1" dirty="0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743" y="4888392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CD2417-38AF-4228-A34D-DBABE3171BD3}"/>
              </a:ext>
            </a:extLst>
          </p:cNvPr>
          <p:cNvSpPr txBox="1"/>
          <p:nvPr/>
        </p:nvSpPr>
        <p:spPr>
          <a:xfrm>
            <a:off x="1444547" y="2019433"/>
            <a:ext cx="71399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Context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วิเคราะห์ข้อมูลบริบทที่สำคัญ ประเด็น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ความท้าทาย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ความเสี่ยงสำคัญ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แสดงเป้าหมายการดูแลผู้ป่วยที่ชัดเจนพร้อมปัจจัยขับเคลื่อน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Process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		แสดงคุณภาพในทุกขั้นตอนการดูแลผู้ป่วยตั้งแต่เริ่มต้นจนสิ้นสุด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  Performance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แสดงระดับและแนวโน้มของผลลัพธ์ที่สำคัญ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(ตามเป้าหมาย)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run chart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หรือ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พร้อมด้วย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annotation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ที่ระบุ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CQI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แสดงค่าเทียบเคียง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(benchmark)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(ถ้ามี)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C4CDDED-0223-923A-E8CB-3A051AAA2563}"/>
              </a:ext>
            </a:extLst>
          </p:cNvPr>
          <p:cNvSpPr txBox="1"/>
          <p:nvPr/>
        </p:nvSpPr>
        <p:spPr>
          <a:xfrm>
            <a:off x="830227" y="5868889"/>
            <a:ext cx="614806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DA1D5AEB-BDC2-53AA-B31E-E34CCA69C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9897" y="356850"/>
            <a:ext cx="332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541463" algn="l"/>
              </a:tabLst>
              <a:defRPr/>
            </a:pP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บริบท (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Context</a:t>
            </a: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0C4D38B-6609-4395-9ABD-959578FB113C}"/>
              </a:ext>
            </a:extLst>
          </p:cNvPr>
          <p:cNvSpPr txBox="1"/>
          <p:nvPr/>
        </p:nvSpPr>
        <p:spPr>
          <a:xfrm>
            <a:off x="428028" y="1138333"/>
            <a:ext cx="8043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บริบท</a:t>
            </a:r>
          </a:p>
          <a:p>
            <a:pPr marL="152400"/>
            <a:endParaRPr lang="th-TH" sz="28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ประเด็น/ความท้าทาย</a:t>
            </a:r>
            <a:r>
              <a:rPr lang="en-US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ความเสี่ยงที่สำคัญ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391475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b="1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เป้าหมาย</a:t>
            </a:r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:</a:t>
            </a: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235359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83796"/>
            <a:ext cx="766549" cy="8548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438619"/>
            <a:ext cx="766549" cy="779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133418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83797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133418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967" y="396242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92455" y="4589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15F5FCD-51AE-4807-98CB-CD3D55909EB2}"/>
              </a:ext>
            </a:extLst>
          </p:cNvPr>
          <p:cNvSpPr txBox="1"/>
          <p:nvPr/>
        </p:nvSpPr>
        <p:spPr>
          <a:xfrm>
            <a:off x="137187" y="5746302"/>
            <a:ext cx="8964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ตัวอย่างรูปแบบการ</a:t>
            </a:r>
            <a:r>
              <a:rPr lang="th-TH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ใช้ </a:t>
            </a:r>
            <a:r>
              <a:rPr lang="en-US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Driver Diagram </a:t>
            </a: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เป็นเครื่องมือที่ช่วยในการพัฒนา และสรุปข้อมูลสำคัญรายโรคในภาพรวม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โดยเป็นการส่งเสริมให้ใช้ประโยชน์ในการพัฒนา แต่ไม่จำเป็นต้องนำเสนอด้วย </a:t>
            </a:r>
            <a:r>
              <a:rPr lang="en-US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D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river Diagram</a:t>
            </a: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หากมีรูปแบบการสรุปข้อมูลอื่นที่เหมาะสม</a:t>
            </a:r>
            <a:endParaRPr lang="en-US">
              <a:solidFill>
                <a:srgbClr val="FF0000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493" y="5831202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153609"/>
              </p:ext>
            </p:extLst>
          </p:nvPr>
        </p:nvGraphicFramePr>
        <p:xfrm>
          <a:off x="423951" y="980629"/>
          <a:ext cx="84867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90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583624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2069824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3333946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9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ภาพรวมของ </a:t>
            </a: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</a:t>
            </a:r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/>
            </a:r>
            <a:b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(CLT/PCT Profile)</a:t>
            </a:r>
            <a:endParaRPr lang="th-TH" sz="36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D2C57E5-1B32-4F82-8103-3DE6247694F2}"/>
              </a:ext>
            </a:extLst>
          </p:cNvPr>
          <p:cNvSpPr txBox="1"/>
          <p:nvPr/>
        </p:nvSpPr>
        <p:spPr>
          <a:xfrm>
            <a:off x="1554334" y="3652924"/>
            <a:ext cx="61480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และ </a:t>
            </a:r>
            <a:r>
              <a:rPr lang="en-US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Clinical Tracer / Clinical Quality Summary</a:t>
            </a:r>
            <a:endParaRPr lang="th-TH" sz="320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2A5F28-82FD-4760-8CEB-36B6D6167262}"/>
              </a:ext>
            </a:extLst>
          </p:cNvPr>
          <p:cNvSpPr txBox="1"/>
          <p:nvPr/>
        </p:nvSpPr>
        <p:spPr>
          <a:xfrm>
            <a:off x="1249743" y="5977245"/>
            <a:ext cx="614806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0966" y="884953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0017" y="4479891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1520" y="1745277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7848" y="2694089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9205"/>
              </p:ext>
            </p:extLst>
          </p:nvPr>
        </p:nvGraphicFramePr>
        <p:xfrm>
          <a:off x="614150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xmlns="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xmlns="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xmlns="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xmlns="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xmlns="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xmlns="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0989" y="270804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4150" y="5052347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เป็นการบอกภาพรวมว่ากลุ่มผู้ป่วยที่สำคัญของ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5822" y="269726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0019"/>
              </p:ext>
            </p:extLst>
          </p:nvPr>
        </p:nvGraphicFramePr>
        <p:xfrm>
          <a:off x="423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xmlns="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:a16="http://schemas.microsoft.com/office/drawing/2014/main" xmlns="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2492" y="6357301"/>
            <a:ext cx="629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ระบุตัวชี้วัดของแต่ละโรคโดยจำแนกตามมิติคุณภาพต่างๆ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054" y="269726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01659"/>
              </p:ext>
            </p:extLst>
          </p:nvPr>
        </p:nvGraphicFramePr>
        <p:xfrm>
          <a:off x="326571" y="980629"/>
          <a:ext cx="8434874" cy="2768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788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1526063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  <a:gridCol w="2820905">
                  <a:extLst>
                    <a:ext uri="{9D8B030D-6E8A-4147-A177-3AD203B41FA5}">
                      <a16:colId xmlns:a16="http://schemas.microsoft.com/office/drawing/2014/main" xmlns="" val="3973286567"/>
                    </a:ext>
                  </a:extLst>
                </a:gridCol>
                <a:gridCol w="2827118">
                  <a:extLst>
                    <a:ext uri="{9D8B030D-6E8A-4147-A177-3AD203B41FA5}">
                      <a16:colId xmlns:a16="http://schemas.microsoft.com/office/drawing/2014/main" xmlns="" val="3245453508"/>
                    </a:ext>
                  </a:extLst>
                </a:gridCol>
              </a:tblGrid>
              <a:tr h="5433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ระดับความเสี่ยง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(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risk level</a:t>
                      </a: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ผลการติดตาม/การควบคุม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499" y="4638310"/>
            <a:ext cx="8334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กรณีเป็นความเสี่ยงทางคลินิกในประเด็นมาตรฐานสำคัญจำเป็นต่อความปลอดภัย เช่น 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diagnosis error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ควรสรุปข้อมูลสำคัญให้ครอบถ้วนตามประกาศคณะกรรมการสถาบันรับรองคุณภาพสถานพยาบาล เรื่องมาตรฐานสำคัญจำเป็นต่อความปลอดภัย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ระดับความเสี่ยง ควรวิเคราะห์ตามแนวทางที่โรงพยาบาลกำหนด และเป็นการวิเคราะห์ในภาพรวม ไม่ใช่ความรุนแรงรายเหตุการณ์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ผลการติดตาม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การควบคุม เช่น ผลการดำเนินงานตามกิจกรรมควบคุม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จำนวนอุบัติการณ์ 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9070" y="269726"/>
            <a:ext cx="657135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ผลการดำเนินการสำคัญในภาพรวม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และความภาคภูมิใจ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: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F67595-AC76-4ED3-A10F-C7638EEA6831}"/>
              </a:ext>
            </a:extLst>
          </p:cNvPr>
          <p:cNvSpPr txBox="1"/>
          <p:nvPr/>
        </p:nvSpPr>
        <p:spPr>
          <a:xfrm>
            <a:off x="339213" y="5496727"/>
            <a:ext cx="8334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ระบุผลการดำเนินการสำคัญในภาพรวมและความภาคภูมิใจ</a:t>
            </a:r>
          </a:p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สิ่งเล็ก ๆ ที่เรียกว่าความสำเร็จ ในกระบวนการดูแลผู้ป่วย</a:t>
            </a:r>
          </a:p>
        </p:txBody>
      </p:sp>
    </p:spTree>
    <p:extLst>
      <p:ext uri="{BB962C8B-B14F-4D97-AF65-F5344CB8AC3E}">
        <p14:creationId xmlns:p14="http://schemas.microsoft.com/office/powerpoint/2010/main" val="278671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9772" y="269726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0738" y="269726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1165</Words>
  <Application>Microsoft Office PowerPoint</Application>
  <PresentationFormat>On-screen Show (4:3)</PresentationFormat>
  <Paragraphs>131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แนวทางการรายงานการประเมินตนเองคุณภาพการดูแลผู้ป่วยของ CLT/PCT  </vt:lpstr>
      <vt:lpstr>ภาพรวมของ CLT/PCT (CLT/PCT Profile)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ข้อมูลคุณภาพของแต่ละโรค/หัตถการ (Clinical Tracer, Clinical Quality Summary)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OFFICE</cp:lastModifiedBy>
  <cp:revision>7</cp:revision>
  <dcterms:created xsi:type="dcterms:W3CDTF">2018-05-01T11:24:46Z</dcterms:created>
  <dcterms:modified xsi:type="dcterms:W3CDTF">2022-11-04T07:09:02Z</dcterms:modified>
</cp:coreProperties>
</file>